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466C-0BB4-4B1F-B53C-CD4D93C9281A}" type="datetimeFigureOut">
              <a:rPr lang="tr-TR" smtClean="0"/>
              <a:t>28.04.2017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6BE2E-1D05-45CA-AE25-085729BC6B4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8527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www.egitimhane.com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6BE2E-1D05-45CA-AE25-085729BC6B4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278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A8B4-041A-4215-A08B-C7288AB10006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C145-8A4E-42D1-83DE-EA2934C287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örsel sonucu"/>
          <p:cNvPicPr>
            <a:picLocks noChangeAspect="1" noChangeArrowheads="1"/>
          </p:cNvPicPr>
          <p:nvPr/>
        </p:nvPicPr>
        <p:blipFill>
          <a:blip r:embed="rId2" cstate="print"/>
          <a:srcRect l="8928" r="10715" b="22609"/>
          <a:stretch>
            <a:fillRect/>
          </a:stretch>
        </p:blipFill>
        <p:spPr bwMode="auto">
          <a:xfrm>
            <a:off x="857224" y="0"/>
            <a:ext cx="3214710" cy="4372368"/>
          </a:xfrm>
          <a:prstGeom prst="rect">
            <a:avLst/>
          </a:prstGeom>
          <a:noFill/>
        </p:spPr>
      </p:pic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4071934" cy="4580958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3857627"/>
            <a:ext cx="5072098" cy="3000373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ELLERİMİ YIKIYORUM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HASTALIKLARDAN KORUNUYORUM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 rot="1483632">
            <a:off x="7349772" y="656241"/>
            <a:ext cx="15716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Yemekten Önce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 rot="21066851">
            <a:off x="4970963" y="2601258"/>
            <a:ext cx="135732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Yemekten Sonra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 rot="982668">
            <a:off x="4785707" y="1699502"/>
            <a:ext cx="100013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Eve Gelince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 rot="610665">
            <a:off x="7475945" y="2043638"/>
            <a:ext cx="135732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Tuvaletten Çıkınca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 rot="282728">
            <a:off x="6025497" y="971593"/>
            <a:ext cx="107157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Sabah Kalkınca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20930787">
            <a:off x="4191717" y="424723"/>
            <a:ext cx="15001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Oyundan Sonra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 rot="1197929">
            <a:off x="3882733" y="4095230"/>
            <a:ext cx="1537774" cy="836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itchFamily="66" charset="0"/>
              </a:rPr>
              <a:t>SABUN İLE</a:t>
            </a:r>
            <a:endParaRPr lang="tr-TR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iş firçalamak karikatü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429124" cy="5190367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57620" y="2357406"/>
            <a:ext cx="5286380" cy="4500594"/>
          </a:xfrm>
        </p:spPr>
        <p:txBody>
          <a:bodyPr>
            <a:normAutofit/>
          </a:bodyPr>
          <a:lstStyle/>
          <a:p>
            <a:r>
              <a:rPr lang="tr-TR" sz="4800" dirty="0" smtClean="0">
                <a:latin typeface="Comic Sans MS" pitchFamily="66" charset="0"/>
              </a:rPr>
              <a:t>DİŞLERİMİ FIRÇALIYORUM</a:t>
            </a:r>
            <a:br>
              <a:rPr lang="tr-TR" sz="4800" dirty="0" smtClean="0">
                <a:latin typeface="Comic Sans MS" pitchFamily="66" charset="0"/>
              </a:rPr>
            </a:br>
            <a:r>
              <a:rPr lang="tr-TR" sz="4800" dirty="0" smtClean="0">
                <a:latin typeface="Comic Sans MS" pitchFamily="66" charset="0"/>
              </a:rPr>
              <a:t>ÇÜRÜKLERİ </a:t>
            </a:r>
            <a:br>
              <a:rPr lang="tr-TR" sz="4800" dirty="0" smtClean="0">
                <a:latin typeface="Comic Sans MS" pitchFamily="66" charset="0"/>
              </a:rPr>
            </a:br>
            <a:r>
              <a:rPr lang="tr-TR" sz="4800" dirty="0" smtClean="0">
                <a:latin typeface="Comic Sans MS" pitchFamily="66" charset="0"/>
              </a:rPr>
              <a:t>ÖNLÜYORUM</a:t>
            </a:r>
            <a:endParaRPr lang="tr-TR" sz="4800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 rot="20705151">
            <a:off x="4766764" y="2299811"/>
            <a:ext cx="18573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Yemeklerden Sonra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 rot="699580">
            <a:off x="7337214" y="2352260"/>
            <a:ext cx="14287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Uyumadan Önce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4340" name="Picture 4" descr="diş NE ZAMAN FIRÇALANIR ile ilgili görsel sonucu"/>
          <p:cNvPicPr>
            <a:picLocks noChangeAspect="1" noChangeArrowheads="1"/>
          </p:cNvPicPr>
          <p:nvPr/>
        </p:nvPicPr>
        <p:blipFill>
          <a:blip r:embed="rId3"/>
          <a:srcRect t="31457" b="30463"/>
          <a:stretch>
            <a:fillRect/>
          </a:stretch>
        </p:blipFill>
        <p:spPr bwMode="auto">
          <a:xfrm>
            <a:off x="6012177" y="0"/>
            <a:ext cx="3131823" cy="1785926"/>
          </a:xfrm>
          <a:prstGeom prst="rect">
            <a:avLst/>
          </a:prstGeom>
          <a:noFill/>
        </p:spPr>
      </p:pic>
      <p:pic>
        <p:nvPicPr>
          <p:cNvPr id="8" name="Picture 4" descr="diş NE ZAMAN FIRÇALANIR ile ilgili görsel sonucu"/>
          <p:cNvPicPr>
            <a:picLocks noChangeAspect="1" noChangeArrowheads="1"/>
          </p:cNvPicPr>
          <p:nvPr/>
        </p:nvPicPr>
        <p:blipFill>
          <a:blip r:embed="rId3"/>
          <a:srcRect b="68543"/>
          <a:stretch>
            <a:fillRect/>
          </a:stretch>
        </p:blipFill>
        <p:spPr bwMode="auto">
          <a:xfrm>
            <a:off x="2643174" y="0"/>
            <a:ext cx="3487909" cy="1643074"/>
          </a:xfrm>
          <a:prstGeom prst="rect">
            <a:avLst/>
          </a:prstGeom>
          <a:noFill/>
        </p:spPr>
      </p:pic>
      <p:pic>
        <p:nvPicPr>
          <p:cNvPr id="9" name="Picture 4" descr="diş NE ZAMAN FIRÇALANIR ile ilgili görsel sonucu"/>
          <p:cNvPicPr>
            <a:picLocks noChangeAspect="1" noChangeArrowheads="1"/>
          </p:cNvPicPr>
          <p:nvPr/>
        </p:nvPicPr>
        <p:blipFill>
          <a:blip r:embed="rId3"/>
          <a:srcRect t="69537"/>
          <a:stretch>
            <a:fillRect/>
          </a:stretch>
        </p:blipFill>
        <p:spPr bwMode="auto">
          <a:xfrm>
            <a:off x="606672" y="5374941"/>
            <a:ext cx="3250948" cy="1483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ÇÖP ATMA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419725" cy="5419726"/>
          </a:xfrm>
          <a:prstGeom prst="rect">
            <a:avLst/>
          </a:prstGeom>
          <a:noFill/>
        </p:spPr>
      </p:pic>
      <p:sp>
        <p:nvSpPr>
          <p:cNvPr id="9" name="8 Yay"/>
          <p:cNvSpPr/>
          <p:nvPr/>
        </p:nvSpPr>
        <p:spPr>
          <a:xfrm rot="11728492" flipH="1">
            <a:off x="4343273" y="1838431"/>
            <a:ext cx="460136" cy="489964"/>
          </a:xfrm>
          <a:prstGeom prst="arc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ay"/>
          <p:cNvSpPr/>
          <p:nvPr/>
        </p:nvSpPr>
        <p:spPr>
          <a:xfrm rot="9576866">
            <a:off x="3516226" y="4274908"/>
            <a:ext cx="873466" cy="65791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4143372" y="1571612"/>
            <a:ext cx="428628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ÇÖPLERİ ÇÖP KOVASINA ATIYORUM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928662" y="5786454"/>
            <a:ext cx="7613816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dirty="0" smtClean="0"/>
              <a:t>TEMİZ BİR ÇEVREDE YAŞIYORUM</a:t>
            </a:r>
            <a:endParaRPr lang="tr-TR" sz="4400" dirty="0"/>
          </a:p>
        </p:txBody>
      </p:sp>
      <p:pic>
        <p:nvPicPr>
          <p:cNvPr id="15374" name="Picture 14" descr="PAPATYA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2362200" cy="1943101"/>
          </a:xfrm>
          <a:prstGeom prst="rect">
            <a:avLst/>
          </a:prstGeom>
          <a:noFill/>
        </p:spPr>
      </p:pic>
      <p:pic>
        <p:nvPicPr>
          <p:cNvPr id="15" name="Picture 14" descr="PAPATYA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0438"/>
            <a:ext cx="2362200" cy="194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örsel sonucu"/>
          <p:cNvPicPr>
            <a:picLocks noChangeAspect="1" noChangeArrowheads="1"/>
          </p:cNvPicPr>
          <p:nvPr/>
        </p:nvPicPr>
        <p:blipFill>
          <a:blip r:embed="rId2"/>
          <a:srcRect l="64740" t="17570" r="6354" b="40763"/>
          <a:stretch>
            <a:fillRect/>
          </a:stretch>
        </p:blipFill>
        <p:spPr bwMode="auto">
          <a:xfrm>
            <a:off x="571472" y="2214554"/>
            <a:ext cx="2643206" cy="2857520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TUVALETLERİ TEMİZ TUTUYORUM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MİKROPLARI YENİYORUM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6386" name="Picture 2" descr="Görsel sonucu"/>
          <p:cNvPicPr>
            <a:picLocks noChangeAspect="1" noChangeArrowheads="1"/>
          </p:cNvPicPr>
          <p:nvPr/>
        </p:nvPicPr>
        <p:blipFill>
          <a:blip r:embed="rId3"/>
          <a:srcRect l="46875" t="19792" r="7031" b="13541"/>
          <a:stretch>
            <a:fillRect/>
          </a:stretch>
        </p:blipFill>
        <p:spPr bwMode="auto">
          <a:xfrm>
            <a:off x="3643306" y="2143116"/>
            <a:ext cx="4214842" cy="4572032"/>
          </a:xfrm>
          <a:prstGeom prst="rect">
            <a:avLst/>
          </a:prstGeom>
          <a:noFill/>
        </p:spPr>
      </p:pic>
      <p:pic>
        <p:nvPicPr>
          <p:cNvPr id="16388" name="Picture 4" descr="Görsel sonucu"/>
          <p:cNvPicPr>
            <a:picLocks noChangeAspect="1" noChangeArrowheads="1"/>
          </p:cNvPicPr>
          <p:nvPr/>
        </p:nvPicPr>
        <p:blipFill>
          <a:blip r:embed="rId2"/>
          <a:srcRect l="7812" t="18750" r="54688" b="50000"/>
          <a:stretch>
            <a:fillRect/>
          </a:stretch>
        </p:blipFill>
        <p:spPr bwMode="auto">
          <a:xfrm>
            <a:off x="214282" y="4714860"/>
            <a:ext cx="3429024" cy="2143140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 rot="600310">
            <a:off x="7070780" y="2396878"/>
            <a:ext cx="135729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Tuvalet Kağıdını Çöpe At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 rot="738132">
            <a:off x="7758586" y="3679865"/>
            <a:ext cx="114300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latin typeface="Comic Sans MS" pitchFamily="66" charset="0"/>
              </a:rPr>
              <a:t>Sifonu Çek, Tuvaleti Yıka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 rot="906742">
            <a:off x="7453738" y="5242356"/>
            <a:ext cx="14287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Ellerini Sabunla Yıka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51128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YİYECEKLERİMİ YIKIYORUM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SAĞLIKLI BESLENİYORUM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7412" name="Picture 4" descr="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4730925" cy="4286280"/>
          </a:xfrm>
          <a:prstGeom prst="rect">
            <a:avLst/>
          </a:prstGeom>
          <a:noFill/>
        </p:spPr>
      </p:pic>
      <p:pic>
        <p:nvPicPr>
          <p:cNvPr id="17414" name="Picture 6" descr="ELMA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8156">
            <a:off x="1785918" y="3214686"/>
            <a:ext cx="1285884" cy="1370878"/>
          </a:xfrm>
          <a:prstGeom prst="rect">
            <a:avLst/>
          </a:prstGeom>
          <a:noFill/>
        </p:spPr>
      </p:pic>
      <p:pic>
        <p:nvPicPr>
          <p:cNvPr id="17410" name="Picture 2" descr="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85794"/>
            <a:ext cx="4648192" cy="458152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 rot="575458">
            <a:off x="6898666" y="1406464"/>
            <a:ext cx="157163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Yiyecekler Kadar Tabakların Temizliği De Önemli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C:\Documents and Settings\Administrator\Desktop\Yeni Klasör (3)\3-jas-aan-doen.jpg"/>
          <p:cNvPicPr>
            <a:picLocks noChangeAspect="1" noChangeArrowheads="1"/>
          </p:cNvPicPr>
          <p:nvPr/>
        </p:nvPicPr>
        <p:blipFill>
          <a:blip r:embed="rId2" cstate="print"/>
          <a:srcRect l="8333" t="10651" r="13889" b="8760"/>
          <a:stretch>
            <a:fillRect/>
          </a:stretch>
        </p:blipFill>
        <p:spPr bwMode="auto">
          <a:xfrm flipH="1">
            <a:off x="7500926" y="4429132"/>
            <a:ext cx="1643074" cy="1714512"/>
          </a:xfrm>
          <a:prstGeom prst="rect">
            <a:avLst/>
          </a:prstGeom>
          <a:noFill/>
        </p:spPr>
      </p:pic>
      <p:pic>
        <p:nvPicPr>
          <p:cNvPr id="18434" name="Picture 2" descr="Görsel sonucu"/>
          <p:cNvPicPr>
            <a:picLocks noChangeAspect="1" noChangeArrowheads="1"/>
          </p:cNvPicPr>
          <p:nvPr/>
        </p:nvPicPr>
        <p:blipFill>
          <a:blip r:embed="rId3"/>
          <a:srcRect l="51334" b="17979"/>
          <a:stretch>
            <a:fillRect/>
          </a:stretch>
        </p:blipFill>
        <p:spPr bwMode="auto">
          <a:xfrm>
            <a:off x="0" y="214290"/>
            <a:ext cx="3577303" cy="442915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43250" y="285728"/>
            <a:ext cx="5900750" cy="401161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VÜCUDUMU TEMİZ TUTUYORUM</a:t>
            </a:r>
            <a:br>
              <a:rPr lang="tr-TR" dirty="0" smtClean="0">
                <a:latin typeface="Comic Sans MS" pitchFamily="66" charset="0"/>
              </a:rPr>
            </a:br>
            <a:r>
              <a:rPr lang="tr-TR" dirty="0" smtClean="0">
                <a:latin typeface="Comic Sans MS" pitchFamily="66" charset="0"/>
              </a:rPr>
              <a:t>BANYO YAPMAYI İHMAL ETMİYORUM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143504" y="3786190"/>
            <a:ext cx="207170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Comic Sans MS" pitchFamily="66" charset="0"/>
              </a:rPr>
              <a:t>Banyodan Sonra</a:t>
            </a:r>
            <a:endParaRPr lang="tr-TR" sz="2800" dirty="0"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 rot="20412221">
            <a:off x="3067595" y="5509235"/>
            <a:ext cx="14287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Tırnaklarını Kes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 rot="20743560">
            <a:off x="7094933" y="5737316"/>
            <a:ext cx="200026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Temiz Giysiler Giy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8436" name="Picture 4" descr="TIRNAK MAKASI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26699">
            <a:off x="3301088" y="4236643"/>
            <a:ext cx="1219209" cy="1143008"/>
          </a:xfrm>
          <a:prstGeom prst="rect">
            <a:avLst/>
          </a:prstGeom>
          <a:noFill/>
        </p:spPr>
      </p:pic>
      <p:pic>
        <p:nvPicPr>
          <p:cNvPr id="18438" name="Picture 6" descr="saç taramak karikatür ile ilgili görsel sonuc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786322"/>
            <a:ext cx="1785950" cy="1860365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 rot="21268828">
            <a:off x="4955967" y="5945719"/>
            <a:ext cx="18573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Saçlarını 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Tara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26" name="Picture 2" descr="kulak png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643446"/>
            <a:ext cx="959725" cy="1011286"/>
          </a:xfrm>
          <a:prstGeom prst="rect">
            <a:avLst/>
          </a:prstGeom>
          <a:noFill/>
        </p:spPr>
      </p:pic>
      <p:sp>
        <p:nvSpPr>
          <p:cNvPr id="12" name="11 Metin kutusu"/>
          <p:cNvSpPr txBox="1"/>
          <p:nvPr/>
        </p:nvSpPr>
        <p:spPr>
          <a:xfrm rot="253585">
            <a:off x="1165065" y="5767335"/>
            <a:ext cx="142876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Kulaklarını</a:t>
            </a:r>
          </a:p>
          <a:p>
            <a:pPr algn="ctr"/>
            <a:r>
              <a:rPr lang="tr-TR" dirty="0" smtClean="0">
                <a:latin typeface="Comic Sans MS" pitchFamily="66" charset="0"/>
              </a:rPr>
              <a:t> temizle</a:t>
            </a:r>
            <a:endParaRPr lang="tr-T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786322"/>
            <a:ext cx="9144000" cy="178595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El ele verdi</a:t>
            </a:r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b="1" dirty="0" smtClean="0">
                <a:latin typeface="Comic Sans MS" pitchFamily="66" charset="0"/>
              </a:rPr>
              <a:t/>
            </a:r>
            <a:br>
              <a:rPr lang="tr-TR" b="1" dirty="0" smtClean="0">
                <a:latin typeface="Comic Sans MS" pitchFamily="66" charset="0"/>
              </a:rPr>
            </a:br>
            <a:r>
              <a:rPr lang="tr-TR" b="1" dirty="0" smtClean="0">
                <a:solidFill>
                  <a:srgbClr val="7030A0"/>
                </a:solidFill>
                <a:latin typeface="Comic Sans MS" pitchFamily="66" charset="0"/>
              </a:rPr>
              <a:t>MİKROPLAR GİTTİ</a:t>
            </a:r>
            <a:endParaRPr lang="tr-TR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Görsel sonucu"/>
          <p:cNvPicPr>
            <a:picLocks noChangeAspect="1" noChangeArrowheads="1"/>
          </p:cNvPicPr>
          <p:nvPr/>
        </p:nvPicPr>
        <p:blipFill>
          <a:blip r:embed="rId2"/>
          <a:srcRect t="32197"/>
          <a:stretch>
            <a:fillRect/>
          </a:stretch>
        </p:blipFill>
        <p:spPr bwMode="auto">
          <a:xfrm>
            <a:off x="0" y="1357298"/>
            <a:ext cx="9099392" cy="32861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285852" y="285728"/>
            <a:ext cx="15001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00B0F0"/>
                </a:solidFill>
                <a:latin typeface="Comic Sans MS" pitchFamily="66" charset="0"/>
              </a:rPr>
              <a:t>SU</a:t>
            </a:r>
            <a:endParaRPr lang="tr-TR" sz="5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000364" y="285728"/>
            <a:ext cx="278608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SABUN</a:t>
            </a:r>
            <a:endParaRPr lang="tr-TR" sz="5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072198" y="285728"/>
            <a:ext cx="12858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92D050"/>
                </a:solidFill>
                <a:latin typeface="Comic Sans MS" pitchFamily="66" charset="0"/>
              </a:rPr>
              <a:t>EL</a:t>
            </a:r>
            <a:endParaRPr lang="tr-TR" sz="5400" dirty="0">
              <a:solidFill>
                <a:srgbClr val="92D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20956958">
            <a:off x="4996635" y="3990553"/>
            <a:ext cx="2286016" cy="9397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TEMİZ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0482" name="Picture 2" descr="kız çocuk clipart ile ilgili görsel sonucu"/>
          <p:cNvPicPr>
            <a:picLocks noChangeAspect="1" noChangeArrowheads="1"/>
          </p:cNvPicPr>
          <p:nvPr/>
        </p:nvPicPr>
        <p:blipFill>
          <a:blip r:embed="rId3"/>
          <a:srcRect l="9090" t="5005" r="19481"/>
          <a:stretch>
            <a:fillRect/>
          </a:stretch>
        </p:blipFill>
        <p:spPr bwMode="auto">
          <a:xfrm>
            <a:off x="0" y="571479"/>
            <a:ext cx="4577087" cy="6317959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 rot="555859">
            <a:off x="5837225" y="489852"/>
            <a:ext cx="171072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dirty="0" smtClean="0">
                <a:latin typeface="Comic Sans MS" pitchFamily="66" charset="0"/>
              </a:rPr>
              <a:t>EVİM</a:t>
            </a:r>
            <a:endParaRPr lang="tr-TR" sz="4400" dirty="0">
              <a:latin typeface="Comic Sans MS" pitchFamily="66" charset="0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357686" y="5715016"/>
            <a:ext cx="413606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dirty="0" smtClean="0">
                <a:latin typeface="Comic Sans MS" pitchFamily="66" charset="0"/>
              </a:rPr>
              <a:t>BEN</a:t>
            </a:r>
            <a:r>
              <a:rPr lang="tr-TR" dirty="0" smtClean="0"/>
              <a:t> </a:t>
            </a:r>
            <a:r>
              <a:rPr lang="tr-TR" sz="4400" dirty="0" smtClean="0">
                <a:latin typeface="Comic Sans MS" pitchFamily="66" charset="0"/>
              </a:rPr>
              <a:t>TEMİZİM</a:t>
            </a:r>
            <a:endParaRPr lang="tr-TR" sz="4400" dirty="0">
              <a:latin typeface="Comic Sans MS" pitchFamily="66" charset="0"/>
            </a:endParaRPr>
          </a:p>
        </p:txBody>
      </p:sp>
      <p:pic>
        <p:nvPicPr>
          <p:cNvPr id="20484" name="Picture 4" descr="HOUSE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290"/>
            <a:ext cx="1428760" cy="1428760"/>
          </a:xfrm>
          <a:prstGeom prst="rect">
            <a:avLst/>
          </a:prstGeom>
          <a:noFill/>
        </p:spPr>
      </p:pic>
      <p:pic>
        <p:nvPicPr>
          <p:cNvPr id="20486" name="Picture 6" descr="Görsel sonuc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35" y="1214422"/>
            <a:ext cx="2987665" cy="1691980"/>
          </a:xfrm>
          <a:prstGeom prst="rect">
            <a:avLst/>
          </a:prstGeom>
          <a:noFill/>
        </p:spPr>
      </p:pic>
      <p:pic>
        <p:nvPicPr>
          <p:cNvPr id="20488" name="Picture 8" descr="Görsel sonucu"/>
          <p:cNvPicPr>
            <a:picLocks noChangeAspect="1" noChangeArrowheads="1"/>
          </p:cNvPicPr>
          <p:nvPr/>
        </p:nvPicPr>
        <p:blipFill>
          <a:blip r:embed="rId6"/>
          <a:srcRect l="29507"/>
          <a:stretch>
            <a:fillRect/>
          </a:stretch>
        </p:blipFill>
        <p:spPr bwMode="auto">
          <a:xfrm rot="21422488" flipH="1">
            <a:off x="4214810" y="2357430"/>
            <a:ext cx="3676215" cy="1676385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 rot="703742">
            <a:off x="6339144" y="3027017"/>
            <a:ext cx="244971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dirty="0" smtClean="0">
                <a:latin typeface="Comic Sans MS" pitchFamily="66" charset="0"/>
              </a:rPr>
              <a:t>ÇEVREM</a:t>
            </a:r>
            <a:endParaRPr lang="tr-TR" sz="4400" dirty="0">
              <a:latin typeface="Comic Sans MS" pitchFamily="66" charset="0"/>
            </a:endParaRPr>
          </a:p>
        </p:txBody>
      </p:sp>
      <p:sp>
        <p:nvSpPr>
          <p:cNvPr id="6" name="5 Dikdörtgen"/>
          <p:cNvSpPr/>
          <p:nvPr/>
        </p:nvSpPr>
        <p:spPr>
          <a:xfrm rot="20513315">
            <a:off x="4983890" y="1888290"/>
            <a:ext cx="2619628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4400" dirty="0" smtClean="0">
                <a:latin typeface="Comic Sans MS" pitchFamily="66" charset="0"/>
              </a:rPr>
              <a:t>OKULUM</a:t>
            </a:r>
            <a:endParaRPr lang="tr-TR" sz="4400" dirty="0">
              <a:latin typeface="Comic Sans MS" pitchFamily="66" charset="0"/>
            </a:endParaRPr>
          </a:p>
        </p:txBody>
      </p:sp>
      <p:pic>
        <p:nvPicPr>
          <p:cNvPr id="20490" name="Picture 10" descr="DAİRE PNG ile ilgili görsel sonucu"/>
          <p:cNvPicPr>
            <a:picLocks noChangeAspect="1" noChangeArrowheads="1"/>
          </p:cNvPicPr>
          <p:nvPr/>
        </p:nvPicPr>
        <p:blipFill>
          <a:blip r:embed="rId7"/>
          <a:srcRect b="10000"/>
          <a:stretch>
            <a:fillRect/>
          </a:stretch>
        </p:blipFill>
        <p:spPr bwMode="auto">
          <a:xfrm flipH="1">
            <a:off x="-1" y="142852"/>
            <a:ext cx="2444735" cy="2000240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357158" y="285728"/>
            <a:ext cx="178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002060"/>
                </a:solidFill>
                <a:latin typeface="Monotype Corsiva" pitchFamily="66" charset="0"/>
              </a:rPr>
              <a:t>YÜCE ALLAH TEMİZDİR TEMİZLERİ SEVER</a:t>
            </a:r>
            <a:endParaRPr lang="tr-TR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87</Words>
  <Application>Microsoft Office PowerPoint</Application>
  <PresentationFormat>Ekran Gösterisi (4:3)</PresentationFormat>
  <Paragraphs>39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ELLERİMİ YIKIYORUM HASTALIKLARDAN KORUNUYORUM</vt:lpstr>
      <vt:lpstr>DİŞLERİMİ FIRÇALIYORUM ÇÜRÜKLERİ  ÖNLÜYORUM</vt:lpstr>
      <vt:lpstr>ÇÖPLERİ ÇÖP KOVASINA ATIYORUM</vt:lpstr>
      <vt:lpstr>TUVALETLERİ TEMİZ TUTUYORUM MİKROPLARI YENİYORUM</vt:lpstr>
      <vt:lpstr>YİYECEKLERİMİ YIKIYORUM SAĞLIKLI BESLENİYORUM</vt:lpstr>
      <vt:lpstr>VÜCUDUMU TEMİZ TUTUYORUM BANYO YAPMAYI İHMAL ETMİYORUM</vt:lpstr>
      <vt:lpstr>El ele verdi  MİKROPLAR GİTTİ</vt:lpstr>
      <vt:lpstr>TEMİZ</vt:lpstr>
    </vt:vector>
  </TitlesOfParts>
  <Company>rocco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ELLERİMİ YIKIYORUM HASTALIKLARDAN KORUNUYORUM</dc:title>
  <dc:creator>PERFECT</dc:creator>
  <cp:lastModifiedBy>asus</cp:lastModifiedBy>
  <cp:revision>9</cp:revision>
  <dcterms:created xsi:type="dcterms:W3CDTF">2016-10-17T09:48:57Z</dcterms:created>
  <dcterms:modified xsi:type="dcterms:W3CDTF">2017-04-28T15:02:51Z</dcterms:modified>
</cp:coreProperties>
</file>